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F355E-5B96-45A6-8E08-A090CE12F1B9}" type="datetimeFigureOut">
              <a:rPr lang="en-US" smtClean="0"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CC0D2-6D78-482E-8122-2F483600D19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2000" dirty="0" smtClean="0">
                <a:ln w="38100">
                  <a:solidFill>
                    <a:schemeClr val="bg1"/>
                  </a:solidFill>
                </a:ln>
                <a:latin typeface="AR CHRISTY" pitchFamily="2" charset="0"/>
              </a:rPr>
              <a:t>Time</a:t>
            </a:r>
            <a:endParaRPr lang="en-US" sz="12000" dirty="0">
              <a:ln w="38100">
                <a:solidFill>
                  <a:schemeClr val="bg1"/>
                </a:solidFill>
              </a:ln>
              <a:latin typeface="AR CHRISTY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Katelyn Mulder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Line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Use a circular number line from 1 to 60 to help the student learn to tell time.</a:t>
            </a:r>
            <a:endParaRPr lang="en-US" sz="36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723077">
            <a:off x="5471253" y="1889853"/>
            <a:ext cx="2286000" cy="2286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105400"/>
            <a:ext cx="7543800" cy="718457"/>
          </a:xfrm>
          <a:prstGeom prst="rect">
            <a:avLst/>
          </a:prstGeom>
          <a:solidFill>
            <a:srgbClr val="000000">
              <a:shade val="95000"/>
            </a:srgbClr>
          </a:solidFill>
          <a:ln w="5715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Record Schedule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438400"/>
          </a:xfrm>
        </p:spPr>
        <p:txBody>
          <a:bodyPr/>
          <a:lstStyle/>
          <a:p>
            <a:r>
              <a:rPr lang="en-US" dirty="0" smtClean="0"/>
              <a:t>Mark the correct time on clocks for each school bell.  Larger cocks can be used to record major events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600200"/>
            <a:ext cx="1752600" cy="1752600"/>
          </a:xfrm>
          <a:prstGeom prst="rect">
            <a:avLst/>
          </a:prstGeom>
          <a:ln w="571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00600" y="3505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School Starts  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1524000"/>
            <a:ext cx="1881187" cy="188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010400" y="3581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Gym/Music Time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4267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5800" y="62484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Lunch Time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Examining Schedules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4038600" cy="3200400"/>
          </a:xfrm>
        </p:spPr>
        <p:txBody>
          <a:bodyPr/>
          <a:lstStyle/>
          <a:p>
            <a:r>
              <a:rPr lang="en-US" dirty="0" smtClean="0"/>
              <a:t>Provide the student with blank flock faces and a variety of schedules.  Have the student record schedule times on the clock faces. 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723077">
            <a:off x="5680868" y="1413667"/>
            <a:ext cx="2898736" cy="28987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114800"/>
            <a:ext cx="3962400" cy="253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Calendar Quiz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Provide the student with a calendar and a worksheet with numerous question.  Ask the student to respond. </a:t>
            </a:r>
          </a:p>
          <a:p>
            <a:pPr marL="514350" indent="-514350">
              <a:buAutoNum type="arabicPeriod"/>
            </a:pPr>
            <a:r>
              <a:rPr lang="en-US" dirty="0" smtClean="0"/>
              <a:t>How many days are in a week? </a:t>
            </a:r>
          </a:p>
          <a:p>
            <a:pPr marL="514350" indent="-514350">
              <a:buAutoNum type="arabicPeriod"/>
            </a:pPr>
            <a:r>
              <a:rPr lang="en-US" dirty="0" smtClean="0"/>
              <a:t>On what day is the 27</a:t>
            </a:r>
            <a:r>
              <a:rPr lang="en-US" baseline="30000" dirty="0" smtClean="0"/>
              <a:t>th</a:t>
            </a:r>
            <a:r>
              <a:rPr lang="en-US" dirty="0" smtClean="0"/>
              <a:t> of may? 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28521">
            <a:off x="4419600" y="1905000"/>
            <a:ext cx="4528608" cy="3396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115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Time</vt:lpstr>
      <vt:lpstr>Number Line </vt:lpstr>
      <vt:lpstr>Record Schedule </vt:lpstr>
      <vt:lpstr>Examining Schedules </vt:lpstr>
      <vt:lpstr>Calendar Quiz 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Time</dc:title>
  <dc:creator>Katelyn Mulder</dc:creator>
  <cp:lastModifiedBy>Katelyn Mulder </cp:lastModifiedBy>
  <cp:revision>3</cp:revision>
  <dcterms:created xsi:type="dcterms:W3CDTF">2011-04-25T13:52:40Z</dcterms:created>
  <dcterms:modified xsi:type="dcterms:W3CDTF">2011-04-25T14:10:30Z</dcterms:modified>
</cp:coreProperties>
</file>